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4F4"/>
    <a:srgbClr val="EFD5CF"/>
    <a:srgbClr val="806E67"/>
    <a:srgbClr val="B99C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F193E7-1E91-4729-A362-2AAD13264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AC93B0-757C-433C-8E4B-37B7BD69B8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54FFA1-24C5-489D-A92A-3A82AE8FF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223C5C-C27B-4465-B4BE-EBCB47EF3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B9B1A8-D560-45BC-8613-373767B0B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546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D701C-E01A-4B9D-A546-806B26820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113C34-C8C4-4F20-A441-23A6922A9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11F470-C0DA-4FDE-ABFD-B7C035F30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230046-80E8-4CEF-B2A5-AF89BAD5B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DE929E-F743-4EA3-A505-28263F0E9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170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E4AB83A-6EB1-4FBE-ABC5-086D5B51AC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0C44D5-9DF3-4506-8339-26530E2BC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94D98F-7465-41AC-AA16-826D99B08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96A846-C23F-4D15-8329-564643CF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FCCB6-2AB6-4C4C-BBDF-6F9689C72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881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3DB3B-1D68-401F-93BF-63FDB3709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DFC671-042F-4F26-8A30-FBD381C32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241A94-53AC-42A4-AADC-D90E446E5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FC676B-B7AB-4E00-BBD5-8B0393272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3A912D-769F-4013-B5BD-3E8623404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693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F42FF3-0CC5-4B77-9F4E-C4DA77666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33FB5A-DCFC-4901-8114-606A63310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7D4FBB-D8C8-4866-BAD4-E8D085DBB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0CCAE1-A728-4629-AA93-DF7DD9123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D4FD69-E073-422B-B544-D38F17882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318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AB1DC8-3971-4A37-A10D-0BA5B48BF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DC93FC-9FC5-4182-B308-FD60EB8F1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FAF21D4-FBFC-4391-AD98-2598D153CF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69C19C-31E3-4152-81AF-4D8675A7B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8DA7E3-B190-48C8-8D3E-232EC3084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34AED0-1BFB-431D-B2C8-144F02D9F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887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59898E-A04F-40A2-8153-5207ADCA7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B1BBB4-77E6-4385-BD66-DD83692244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DB9F7D-3178-466E-B2CC-0215DF9B9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1C26995-0DBF-43AD-8226-56BC0E1B4D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DBC27FE-2D75-4DB6-B1D7-17F57CEDEC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FEEF63A-38FC-41E2-B32E-A38B12439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A2AC527-7C7A-4C1B-874C-AD6BBBD0D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DF5564-D264-466F-84F8-135F846B2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552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184CD-39BF-4FA4-AD76-560167C81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8606E3-3187-41ED-A472-963EFD039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9BA2B93-9738-465B-82B1-8A5E54C33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D2460D-5AC8-4175-8C54-6A4966DB6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048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2A830A9-108C-4E96-AF5D-A7658FA1F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A98CC40-8E8B-4FE5-9FFD-7EB9DEABA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9B691A-DF43-4FAD-82D4-881875BEA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699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E4DAB4-E259-4CF6-9C10-9980AC196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57C8BD-C339-48B3-8E9D-021B8697C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B2CB1A7-2607-4601-B420-15612AE32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BC5D31-EC49-4E41-A6FC-24B85B55D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C7A40C-103F-4150-8786-970E1262E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1961CA-D73F-40E6-8119-61302FF98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6014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6E87D1-DA52-46C6-AD4C-E005FBB2D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AECED7-F9AF-47DB-9B41-3E201D904A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6F7463-D507-445A-BCBD-A766DAFD95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AE9EA9-59B5-4D08-B427-E5870A47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2BA6A6-5CB6-4B18-93E0-DF9240AAE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CE2A93-4A3D-42DC-B236-80FD4BD78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508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4205711-6A8E-4654-B713-0AF962329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DB730-C8DA-4A32-B4F3-0D7CD9A1A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E793AF-C540-448D-A16F-291D167CBB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0784B-8629-42B0-A627-F9118EBB4E50}" type="datetimeFigureOut">
              <a:rPr lang="ko-KR" altLang="en-US" smtClean="0"/>
              <a:t>2019-11-15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82EE64-4F04-41B3-BFEA-3A27B16D75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FB0EDA-B643-48BA-8B09-759CFCFB2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DB7DE-DD34-43EB-8027-11FAE2863F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223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rgbClr val="806E6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B99C89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B99C89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B99C89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B99C89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B99C89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88E59BA-F796-4307-9FF8-55EF26C3B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848" y="345232"/>
            <a:ext cx="6370303" cy="616753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5C096CC-38CA-4CB8-A07F-02FFA2D7381D}"/>
              </a:ext>
            </a:extLst>
          </p:cNvPr>
          <p:cNvSpPr/>
          <p:nvPr/>
        </p:nvSpPr>
        <p:spPr>
          <a:xfrm>
            <a:off x="0" y="0"/>
            <a:ext cx="276837" cy="6858000"/>
          </a:xfrm>
          <a:prstGeom prst="rect">
            <a:avLst/>
          </a:prstGeom>
          <a:solidFill>
            <a:srgbClr val="F2F4F4"/>
          </a:solidFill>
          <a:ln>
            <a:solidFill>
              <a:srgbClr val="F2F4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E611E2-B3F8-4B58-983B-94D437E3E241}"/>
              </a:ext>
            </a:extLst>
          </p:cNvPr>
          <p:cNvSpPr/>
          <p:nvPr/>
        </p:nvSpPr>
        <p:spPr>
          <a:xfrm>
            <a:off x="11915163" y="0"/>
            <a:ext cx="276837" cy="6858000"/>
          </a:xfrm>
          <a:prstGeom prst="rect">
            <a:avLst/>
          </a:prstGeom>
          <a:solidFill>
            <a:srgbClr val="F2F4F4"/>
          </a:solidFill>
          <a:ln>
            <a:solidFill>
              <a:srgbClr val="F2F4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39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1322AE9-C033-41AD-9D5F-6C5E181446A4}"/>
              </a:ext>
            </a:extLst>
          </p:cNvPr>
          <p:cNvSpPr/>
          <p:nvPr/>
        </p:nvSpPr>
        <p:spPr>
          <a:xfrm>
            <a:off x="0" y="0"/>
            <a:ext cx="889233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FC48693-1EA6-4859-98DC-A0BFD6866C0D}"/>
              </a:ext>
            </a:extLst>
          </p:cNvPr>
          <p:cNvSpPr/>
          <p:nvPr/>
        </p:nvSpPr>
        <p:spPr>
          <a:xfrm>
            <a:off x="11302767" y="0"/>
            <a:ext cx="889233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3DA9D1DA-8C22-45C8-ABB7-5411156F45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9233" y="1626749"/>
            <a:ext cx="10413534" cy="4504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38F22B-CE46-4E79-9169-1031B1CC8591}"/>
              </a:ext>
            </a:extLst>
          </p:cNvPr>
          <p:cNvSpPr txBox="1"/>
          <p:nvPr/>
        </p:nvSpPr>
        <p:spPr>
          <a:xfrm>
            <a:off x="2206171" y="391886"/>
            <a:ext cx="7547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rgbClr val="806E67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팬클럽의 역사</a:t>
            </a:r>
          </a:p>
        </p:txBody>
      </p:sp>
      <p:pic>
        <p:nvPicPr>
          <p:cNvPr id="9" name="그래픽 8">
            <a:extLst>
              <a:ext uri="{FF2B5EF4-FFF2-40B4-BE49-F238E27FC236}">
                <a16:creationId xmlns:a16="http://schemas.microsoft.com/office/drawing/2014/main" id="{D662ADB1-187D-44BD-AF1C-1AA51B74C1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9234" y="1626750"/>
            <a:ext cx="10413534" cy="450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455310"/>
      </p:ext>
    </p:extLst>
  </p:cSld>
  <p:clrMapOvr>
    <a:masterClrMapping/>
  </p:clrMapOvr>
  <p:transition spd="slow">
    <p:push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D0A528C-B71B-4358-89CD-08020019DC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0" r="2685"/>
          <a:stretch/>
        </p:blipFill>
        <p:spPr>
          <a:xfrm>
            <a:off x="242596" y="0"/>
            <a:ext cx="116632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13826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FF656FF-754E-4959-B21E-72C914D98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997" y="0"/>
            <a:ext cx="118200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8002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B5B3EC-1CB3-462D-80D8-6A981E020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잘못된 </a:t>
            </a:r>
            <a:r>
              <a:rPr lang="ko-KR" altLang="en-US" dirty="0" err="1"/>
              <a:t>팬심</a:t>
            </a:r>
            <a:r>
              <a:rPr lang="en-US" altLang="ko-KR" dirty="0"/>
              <a:t>(Fan-</a:t>
            </a:r>
            <a:r>
              <a:rPr lang="ko-KR" altLang="en-US" dirty="0"/>
              <a:t>心</a:t>
            </a:r>
            <a:r>
              <a:rPr lang="en-US" altLang="ko-KR" dirty="0"/>
              <a:t>) </a:t>
            </a:r>
            <a:r>
              <a:rPr lang="ko-KR" altLang="en-US" dirty="0"/>
              <a:t>사용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E7C518-ED3F-4F4A-A0F9-CC4B830CD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팬심의</a:t>
            </a:r>
            <a:r>
              <a:rPr lang="ko-KR" altLang="en-US" dirty="0"/>
              <a:t> </a:t>
            </a:r>
            <a:r>
              <a:rPr lang="ko-KR" altLang="en-US" dirty="0" err="1"/>
              <a:t>악이용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팬덤</a:t>
            </a:r>
            <a:r>
              <a:rPr lang="ko-KR" altLang="en-US" dirty="0"/>
              <a:t> 간의 싸움</a:t>
            </a:r>
            <a:r>
              <a:rPr lang="en-US" altLang="ko-KR" dirty="0"/>
              <a:t>, </a:t>
            </a:r>
            <a:r>
              <a:rPr lang="ko-KR" altLang="en-US" dirty="0"/>
              <a:t>악플을 이용한 다른 연예인들의 비난</a:t>
            </a:r>
            <a:r>
              <a:rPr lang="en-US" altLang="ko-KR" dirty="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549217092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F5F624-A471-4247-8709-1384A9549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513"/>
            <a:ext cx="10515600" cy="674781"/>
          </a:xfrm>
        </p:spPr>
        <p:txBody>
          <a:bodyPr>
            <a:normAutofit/>
          </a:bodyPr>
          <a:lstStyle/>
          <a:p>
            <a:pPr algn="ctr"/>
            <a:r>
              <a:rPr lang="en-US" altLang="ko-KR" sz="3600" b="1" dirty="0"/>
              <a:t>100% </a:t>
            </a:r>
            <a:r>
              <a:rPr lang="ko-KR" altLang="en-US" sz="3600" b="1" dirty="0"/>
              <a:t>국민에 의한 투표</a:t>
            </a:r>
            <a:r>
              <a:rPr lang="en-US" altLang="ko-KR" sz="3600" b="1" dirty="0"/>
              <a:t>, </a:t>
            </a:r>
            <a:r>
              <a:rPr lang="ko-KR" altLang="en-US" sz="3600" b="1" dirty="0"/>
              <a:t>국민프로듀서</a:t>
            </a:r>
            <a:r>
              <a:rPr lang="en-US" altLang="ko-KR" sz="3600" b="1" dirty="0"/>
              <a:t>?</a:t>
            </a:r>
            <a:endParaRPr lang="ko-KR" altLang="en-US" sz="3600" b="1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5C9261E-28BA-4CC4-AAF8-600F65857CEA}"/>
              </a:ext>
            </a:extLst>
          </p:cNvPr>
          <p:cNvGrpSpPr/>
          <p:nvPr/>
        </p:nvGrpSpPr>
        <p:grpSpPr>
          <a:xfrm>
            <a:off x="7082513" y="1796853"/>
            <a:ext cx="4330556" cy="4038022"/>
            <a:chOff x="7082513" y="1796853"/>
            <a:chExt cx="4330556" cy="4038022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F3E547FF-B5C7-46EA-B60A-8EDB9AB73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0698253">
              <a:off x="7082513" y="1796853"/>
              <a:ext cx="4330556" cy="4038022"/>
            </a:xfrm>
            <a:prstGeom prst="rect">
              <a:avLst/>
            </a:prstGeom>
          </p:spPr>
        </p:pic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11690D38-5511-4943-8A05-C7DED33FB226}"/>
                </a:ext>
              </a:extLst>
            </p:cNvPr>
            <p:cNvSpPr/>
            <p:nvPr/>
          </p:nvSpPr>
          <p:spPr>
            <a:xfrm rot="19890251">
              <a:off x="9171513" y="3279719"/>
              <a:ext cx="411675" cy="489400"/>
            </a:xfrm>
            <a:prstGeom prst="ellipse">
              <a:avLst/>
            </a:prstGeom>
            <a:solidFill>
              <a:srgbClr val="EFD5CF"/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755B3FFA-7C60-4F0C-9194-A2B3B3A660A9}"/>
                </a:ext>
              </a:extLst>
            </p:cNvPr>
            <p:cNvSpPr/>
            <p:nvPr/>
          </p:nvSpPr>
          <p:spPr>
            <a:xfrm rot="19890251">
              <a:off x="7819127" y="3677771"/>
              <a:ext cx="339748" cy="451851"/>
            </a:xfrm>
            <a:prstGeom prst="ellipse">
              <a:avLst/>
            </a:prstGeom>
            <a:solidFill>
              <a:srgbClr val="EFD5CF"/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84BFD60C-4334-41AC-9921-F1841E7C6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0815" y="1018721"/>
            <a:ext cx="2810369" cy="5392057"/>
          </a:xfrm>
          <a:prstGeom prst="rect">
            <a:avLst/>
          </a:prstGeom>
        </p:spPr>
      </p:pic>
      <p:pic>
        <p:nvPicPr>
          <p:cNvPr id="1026" name="Picture 2" descr="https://dcimg8.dcinside.co.kr/viewimage.php?no=24b0d769e1d32ca73ded84fa11d028310ef2ab22591d9bdbf8feaebf5a5ba2ece186ca866a0323557e1932fd76e9a26fb5bdd543cda656592d0132effb06820cee3043cedbcbb9992c">
            <a:extLst>
              <a:ext uri="{FF2B5EF4-FFF2-40B4-BE49-F238E27FC236}">
                <a16:creationId xmlns:a16="http://schemas.microsoft.com/office/drawing/2014/main" id="{500AE7BE-D971-48A7-A54F-55669D76B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30126">
            <a:off x="708306" y="1123783"/>
            <a:ext cx="3773692" cy="5181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2457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F5F624-A471-4247-8709-1384A9549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513"/>
            <a:ext cx="10515600" cy="674781"/>
          </a:xfrm>
        </p:spPr>
        <p:txBody>
          <a:bodyPr>
            <a:normAutofit/>
          </a:bodyPr>
          <a:lstStyle/>
          <a:p>
            <a:pPr algn="ctr"/>
            <a:r>
              <a:rPr lang="ko-KR" altLang="en-US" sz="3600" b="1" dirty="0"/>
              <a:t>많은 악플들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E8B15BF-DB35-47F0-87CD-7D55E4F9D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866" y="2204993"/>
            <a:ext cx="5638800" cy="9715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A7738B5-A268-4759-ADBE-B24EF6D506F3}"/>
              </a:ext>
            </a:extLst>
          </p:cNvPr>
          <p:cNvSpPr/>
          <p:nvPr/>
        </p:nvSpPr>
        <p:spPr>
          <a:xfrm>
            <a:off x="1124125" y="2281806"/>
            <a:ext cx="2112141" cy="16070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B6BCDEE-E43F-4F19-9968-44996B4FD617}"/>
              </a:ext>
            </a:extLst>
          </p:cNvPr>
          <p:cNvGrpSpPr/>
          <p:nvPr/>
        </p:nvGrpSpPr>
        <p:grpSpPr>
          <a:xfrm>
            <a:off x="469253" y="3429000"/>
            <a:ext cx="5534025" cy="1543050"/>
            <a:chOff x="416866" y="3668717"/>
            <a:chExt cx="5534025" cy="154305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C260291-5153-42AE-B781-793E70C975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6866" y="3668717"/>
              <a:ext cx="5534025" cy="1543050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F5F717B-9C33-4381-872B-6990C01B1C0E}"/>
                </a:ext>
              </a:extLst>
            </p:cNvPr>
            <p:cNvSpPr/>
            <p:nvPr/>
          </p:nvSpPr>
          <p:spPr>
            <a:xfrm>
              <a:off x="1071737" y="3810000"/>
              <a:ext cx="2112141" cy="308993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CE27E0E-A779-4381-889D-B7155B17A3F6}"/>
                </a:ext>
              </a:extLst>
            </p:cNvPr>
            <p:cNvSpPr/>
            <p:nvPr/>
          </p:nvSpPr>
          <p:spPr>
            <a:xfrm>
              <a:off x="1005082" y="4386412"/>
              <a:ext cx="664328" cy="51715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FEC3E71-D164-481A-9304-1AE6965B528E}"/>
                </a:ext>
              </a:extLst>
            </p:cNvPr>
            <p:cNvSpPr/>
            <p:nvPr/>
          </p:nvSpPr>
          <p:spPr>
            <a:xfrm>
              <a:off x="2161363" y="4386412"/>
              <a:ext cx="506336" cy="51715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909D492-524C-4326-9496-6D1EE1E34195}"/>
                </a:ext>
              </a:extLst>
            </p:cNvPr>
            <p:cNvSpPr/>
            <p:nvPr/>
          </p:nvSpPr>
          <p:spPr>
            <a:xfrm>
              <a:off x="1848031" y="4990080"/>
              <a:ext cx="664328" cy="51715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C624F38-DEAC-4464-8468-068C61A52A06}"/>
                </a:ext>
              </a:extLst>
            </p:cNvPr>
            <p:cNvSpPr/>
            <p:nvPr/>
          </p:nvSpPr>
          <p:spPr>
            <a:xfrm>
              <a:off x="4335510" y="4386411"/>
              <a:ext cx="506336" cy="51715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3C3CD21-FAF6-4CF2-BBD6-22EA63AFE440}"/>
                </a:ext>
              </a:extLst>
            </p:cNvPr>
            <p:cNvSpPr/>
            <p:nvPr/>
          </p:nvSpPr>
          <p:spPr>
            <a:xfrm>
              <a:off x="4177518" y="4982514"/>
              <a:ext cx="664328" cy="51715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9A2E7EB-9DF2-49AD-99F1-F022F4C0A33F}"/>
                </a:ext>
              </a:extLst>
            </p:cNvPr>
            <p:cNvSpPr/>
            <p:nvPr/>
          </p:nvSpPr>
          <p:spPr>
            <a:xfrm>
              <a:off x="514403" y="3730496"/>
              <a:ext cx="459798" cy="468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47CBCED-F426-4DD8-BF4A-4B65B7A4A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213" y="2204993"/>
            <a:ext cx="3028950" cy="809625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A32DD214-A730-4E32-8925-154C7084C5D3}"/>
              </a:ext>
            </a:extLst>
          </p:cNvPr>
          <p:cNvSpPr/>
          <p:nvPr/>
        </p:nvSpPr>
        <p:spPr>
          <a:xfrm>
            <a:off x="6409295" y="2231473"/>
            <a:ext cx="2112141" cy="16909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059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F592B7-C122-4960-8E7B-DBBBB7F90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지금 바꾸고 </a:t>
            </a:r>
            <a:r>
              <a:rPr lang="ko-KR" altLang="en-US" dirty="0" err="1"/>
              <a:t>이써유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ED0F69-8F7F-491C-81FA-216D219DA5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970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36</Words>
  <Application>Microsoft Office PowerPoint</Application>
  <PresentationFormat>와이드스크린</PresentationFormat>
  <Paragraphs>6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나눔스퀘어라운드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잘못된 팬심(Fan-心) 사용</vt:lpstr>
      <vt:lpstr>100% 국민에 의한 투표, 국민프로듀서?</vt:lpstr>
      <vt:lpstr>많은 악플들</vt:lpstr>
      <vt:lpstr>지금 바꾸고 이써유..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hansol</dc:creator>
  <cp:lastModifiedBy>choi hansol</cp:lastModifiedBy>
  <cp:revision>16</cp:revision>
  <dcterms:created xsi:type="dcterms:W3CDTF">2019-11-15T10:01:17Z</dcterms:created>
  <dcterms:modified xsi:type="dcterms:W3CDTF">2019-11-15T13:13:33Z</dcterms:modified>
</cp:coreProperties>
</file>

<file path=docProps/thumbnail.jpeg>
</file>